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9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77" y="7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5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B038C0C5-58FF-4427-90A7-3F3FFBD062CA}"/>
              </a:ext>
            </a:extLst>
          </p:cNvPr>
          <p:cNvSpPr txBox="1">
            <a:spLocks/>
          </p:cNvSpPr>
          <p:nvPr/>
        </p:nvSpPr>
        <p:spPr>
          <a:xfrm>
            <a:off x="2476675" y="492081"/>
            <a:ext cx="4330824" cy="7076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La campagne électorale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5EA20673-E779-45DC-B37F-72DEC0E8AA51}"/>
              </a:ext>
            </a:extLst>
          </p:cNvPr>
          <p:cNvSpPr txBox="1">
            <a:spLocks/>
          </p:cNvSpPr>
          <p:nvPr/>
        </p:nvSpPr>
        <p:spPr>
          <a:xfrm>
            <a:off x="2476675" y="1421790"/>
            <a:ext cx="3322712" cy="3028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Écris des phrases négatives pour expliquer pourquoi il ne faut pas voter pour le candidat adverse.</a:t>
            </a:r>
            <a:endParaRPr kumimoji="0" lang="fr-FR" sz="28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2" descr="Ballot, Election, Polling, Vote, Box">
            <a:extLst>
              <a:ext uri="{FF2B5EF4-FFF2-40B4-BE49-F238E27FC236}">
                <a16:creationId xmlns:a16="http://schemas.microsoft.com/office/drawing/2014/main" id="{E4D29BDE-A07F-49E9-9EA0-95ED36A116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499" y="2063855"/>
            <a:ext cx="2996602" cy="3028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EAF6D738-FC9B-46D0-9EF5-ECF8C07D0B89}"/>
              </a:ext>
            </a:extLst>
          </p:cNvPr>
          <p:cNvSpPr txBox="1"/>
          <p:nvPr/>
        </p:nvSpPr>
        <p:spPr>
          <a:xfrm>
            <a:off x="2222353" y="5798979"/>
            <a:ext cx="792362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0" i="1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E4 Je produis un écrit répondant à une consigne. </a:t>
            </a:r>
          </a:p>
        </p:txBody>
      </p:sp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84ECE2D8-13EE-489D-8AD2-6E6DF65E042A}"/>
              </a:ext>
            </a:extLst>
          </p:cNvPr>
          <p:cNvSpPr txBox="1">
            <a:spLocks/>
          </p:cNvSpPr>
          <p:nvPr/>
        </p:nvSpPr>
        <p:spPr>
          <a:xfrm>
            <a:off x="2145543" y="343477"/>
            <a:ext cx="3754760" cy="7076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Les grands reporters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112B51B2-5E21-4E20-8D61-6564C76BA47E}"/>
              </a:ext>
            </a:extLst>
          </p:cNvPr>
          <p:cNvSpPr txBox="1">
            <a:spLocks/>
          </p:cNvSpPr>
          <p:nvPr/>
        </p:nvSpPr>
        <p:spPr>
          <a:xfrm>
            <a:off x="2145543" y="1273186"/>
            <a:ext cx="3610744" cy="517856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Choisis un des trois temps proposés.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Invente une phrase pour chaque verbe.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Relis-toi.</a:t>
            </a:r>
            <a:endParaRPr kumimoji="0" lang="fr-FR" sz="28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C3 à C8 Je sais conjuguer au temps demandé.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1C85A2D-C51C-4C93-BAF3-FB0F984766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6327" y="490364"/>
            <a:ext cx="4378946" cy="587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69</Words>
  <Application>Microsoft Office PowerPoint</Application>
  <PresentationFormat>Grand écran</PresentationFormat>
  <Paragraphs>25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Activités d’écriture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20</cp:revision>
  <dcterms:created xsi:type="dcterms:W3CDTF">2021-07-17T07:25:24Z</dcterms:created>
  <dcterms:modified xsi:type="dcterms:W3CDTF">2022-02-15T17:36:08Z</dcterms:modified>
</cp:coreProperties>
</file>